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2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28D197-BD2A-77CE-8108-7361628F5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E681CE-61A7-42CA-5FCF-E3DB8F5AC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B9E08-E112-07C2-C18B-F5125951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34786-0F96-3023-755B-46D28B291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CC8E0C-3E75-807F-04D9-7999A51AA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C3F21C-B907-5E75-5A8D-66AA7875A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657D6D-41C3-C26E-4622-3C8C49F22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DEEB5F-5830-5473-E5EF-86CB3AE9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E4B8FB-E446-A7B9-4A2A-B159451E9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981E42-5321-88E7-ABED-8D0612F8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351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44C2443-5738-0A98-F8D3-69B5E222F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91516B9-33EB-D9DE-A7AF-BC174C0818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E4B4C-860F-4F80-C642-C9B2CFA11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6FA7BC-F72D-B42B-2A25-2A9C1E4DA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93A6-1DDF-EF45-F481-813AC4E47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85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3F5E31-1677-9440-1822-F3B9FCA2E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80C3ED-2B31-E5C0-1D35-5C5C3B6CF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DDE577-2705-EE58-DC6E-DB05CDADB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30CF4C-C0EE-BEEC-B649-676A8B5C3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816669-31C6-62C9-91F4-C8F0122C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14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BE5C17-7091-CAEA-0931-2EEF010A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07A0AD-AC10-1FB6-CA5F-D392C426E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81B00B-A044-7110-C067-FA614F3B1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8DC71C-D804-C1E4-F5D6-6FBB72065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6A3437-14BF-5B27-F3C8-D701529C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81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B2432E-4F6A-91EB-EAEA-44FB6F0F5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A38E3-F4ED-BBC5-9131-2FD92EDEEF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2454D3B-C7B2-30C3-E148-CC22ACC9D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359E8E-066A-CA6A-4495-A2C947854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D5DD53-DF4C-80E0-AF66-D1D92AFE1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D832B8-8325-537E-1E30-152395B1B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48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C445FA-EABE-4FEC-695E-C0AABC7A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8F230B-A093-11E4-6211-ED21B6EF0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3BEEEE-8421-DE6E-7F8A-D7F750460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AFC8BE3-2E3D-CE5B-43AE-A3442D3FB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DCC58A-2552-3627-D361-81CCED1293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1995FF-344C-496F-5E77-3CA1C98DB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FB4707-355B-4D34-88C9-2D2D030F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9509713-F496-D71B-1BBE-3F5765E6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51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A599A-7006-6DD6-03A7-13509307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603E6C9-C8C4-44EB-0360-F6BB09E88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E6E550-31C1-AE37-A478-306FA4EB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3D666B-8267-832A-0CC3-D2358CBA7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54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742168A-2B12-949A-FD66-4777EC76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2F99EA8-F01B-EB5F-FAE6-783C23D4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5445E5-98B8-36A4-0E73-86C6293C4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06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95DAEA-9094-9D4C-7C55-5BF428F5E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789379-979E-074D-E951-4D098D436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3BF87E-5883-33FF-6543-B24CBE0CE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023855-CCC8-7173-E614-F08B02502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D138C0-CD3E-4B17-8365-6A753A1F8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144CC7-1294-A320-7F18-0425026F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89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475F32-4E7A-9C0E-C360-D60EDABEC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5A033A0-786E-9299-9335-D4653F216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2A59D5-ABE9-D996-C805-D0C980D0D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3F6C04-682F-19B4-8096-20F29E938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BA5B12C-602D-6DD4-0314-52BADF000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BE2809-D8C1-8B26-ED14-A6153EB92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68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DD8ADB9-5657-66F8-BF34-EF641307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3FC7B7-A9EC-11D1-9EEB-8CF12C2DC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09F559-05E6-7847-D187-F847CA3211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A7C08-A98B-4839-AC48-8FF5ADE716FB}" type="datetimeFigureOut">
              <a:rPr kumimoji="1" lang="ja-JP" altLang="en-US" smtClean="0"/>
              <a:t>2026/2/11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321060-04A3-BC1E-D715-37ABB3AAA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D1383-A84F-FDED-D77B-943C44007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7B75F-A237-4719-AE7F-77BDB26D3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06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nlftp.mlit.go.jp/ksj/gml/datalist/KsjTmplt-N03-2025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61757-A6E9-6EBA-0A02-F3FA01342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976" y="218821"/>
            <a:ext cx="3313176" cy="338963"/>
          </a:xfrm>
        </p:spPr>
        <p:txBody>
          <a:bodyPr>
            <a:noAutofit/>
          </a:bodyPr>
          <a:lstStyle/>
          <a:p>
            <a:r>
              <a:rPr kumimoji="1" lang="ja-JP" altLang="en-US" sz="2800" dirty="0"/>
              <a:t>地名データの作成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6BC71B2-6490-85FA-0CDA-D77D54B2FB30}"/>
              </a:ext>
            </a:extLst>
          </p:cNvPr>
          <p:cNvSpPr/>
          <p:nvPr/>
        </p:nvSpPr>
        <p:spPr>
          <a:xfrm>
            <a:off x="335280" y="713232"/>
            <a:ext cx="4491244" cy="24688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dirty="0"/>
              <a:t>1. </a:t>
            </a:r>
            <a:r>
              <a:rPr lang="ja-JP" altLang="en-US" sz="1200" dirty="0"/>
              <a:t>国土地理院の国土数値情報ダウンロードサイトより、国土数値情報　行政区域データを取得する。</a:t>
            </a:r>
          </a:p>
          <a:p>
            <a:r>
              <a:rPr lang="en-US" altLang="ja-JP" sz="1200" dirty="0">
                <a:hlinkClick r:id="rId2"/>
              </a:rPr>
              <a:t>https://nlftp.mlit.go.jp/ksj/gml/datalist/KsjTmplt-N03-2025.html</a:t>
            </a:r>
            <a:r>
              <a:rPr lang="en-US" altLang="ja-JP" sz="1200" dirty="0"/>
              <a:t> </a:t>
            </a:r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pic>
        <p:nvPicPr>
          <p:cNvPr id="6" name="図 5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B2DFB67B-D333-D35B-BA29-AAE614D7D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52" y="1406490"/>
            <a:ext cx="4184905" cy="1198782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553453E-98C2-49FB-F1FC-BE14D5CEEE88}"/>
              </a:ext>
            </a:extLst>
          </p:cNvPr>
          <p:cNvSpPr/>
          <p:nvPr/>
        </p:nvSpPr>
        <p:spPr>
          <a:xfrm>
            <a:off x="5027235" y="594360"/>
            <a:ext cx="4565904" cy="24688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dirty="0"/>
              <a:t>3. QGIS</a:t>
            </a:r>
          </a:p>
          <a:p>
            <a:r>
              <a:rPr lang="en-US" altLang="ja-JP" sz="1200" dirty="0"/>
              <a:t>1) </a:t>
            </a:r>
            <a:r>
              <a:rPr lang="en-US" altLang="ja-JP" sz="1200" dirty="0" err="1"/>
              <a:t>N03-20250101.geojson</a:t>
            </a:r>
            <a:r>
              <a:rPr lang="en-US" altLang="ja-JP" sz="1200" dirty="0"/>
              <a:t> </a:t>
            </a:r>
            <a:r>
              <a:rPr lang="ja-JP" altLang="en-US" sz="1200" dirty="0"/>
              <a:t>を開く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en-US" altLang="ja-JP" sz="1200" dirty="0"/>
              <a:t>2) </a:t>
            </a:r>
            <a:r>
              <a:rPr lang="ja-JP" altLang="en-US" sz="1200" dirty="0"/>
              <a:t>同じ行政市区町村のデータをマージする。</a:t>
            </a:r>
            <a:endParaRPr lang="en-US" altLang="ja-JP" sz="1200" dirty="0"/>
          </a:p>
          <a:p>
            <a:r>
              <a:rPr lang="ja-JP" altLang="en-US" sz="1200" dirty="0"/>
              <a:t>　ベクタ</a:t>
            </a:r>
            <a:r>
              <a:rPr lang="en-US" altLang="ja-JP" sz="1200" dirty="0"/>
              <a:t> &gt; </a:t>
            </a:r>
            <a:r>
              <a:rPr lang="ja-JP" altLang="en-US" sz="1200" dirty="0"/>
              <a:t>空間演算ツール </a:t>
            </a:r>
            <a:r>
              <a:rPr lang="en-US" altLang="ja-JP" sz="1200" dirty="0"/>
              <a:t>&gt; </a:t>
            </a:r>
            <a:r>
              <a:rPr lang="ja-JP" altLang="en-US" sz="1200" dirty="0"/>
              <a:t>融合（</a:t>
            </a:r>
            <a:r>
              <a:rPr lang="en-US" altLang="ja-JP" sz="1200" dirty="0"/>
              <a:t>dissolve)</a:t>
            </a:r>
          </a:p>
          <a:p>
            <a:r>
              <a:rPr lang="ja-JP" altLang="en-US" sz="1200" dirty="0"/>
              <a:t>　基準となる属性に「</a:t>
            </a:r>
            <a:r>
              <a:rPr lang="en-US" altLang="ja-JP" sz="1200" dirty="0" err="1"/>
              <a:t>N03_007</a:t>
            </a:r>
            <a:r>
              <a:rPr lang="ja-JP" altLang="en-US" sz="1200" dirty="0"/>
              <a:t>」を設定し、実行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en-US" altLang="ja-JP" sz="1200" dirty="0"/>
              <a:t>3) </a:t>
            </a:r>
            <a:r>
              <a:rPr lang="ja-JP" altLang="en-US" sz="1200" dirty="0"/>
              <a:t>作成されたレイヤを簡素化する。</a:t>
            </a:r>
            <a:endParaRPr lang="en-US" altLang="ja-JP" sz="1200" dirty="0"/>
          </a:p>
          <a:p>
            <a:r>
              <a:rPr lang="ja-JP" altLang="en-US" sz="1200" dirty="0"/>
              <a:t>　ベクタ </a:t>
            </a:r>
            <a:r>
              <a:rPr lang="en-US" altLang="ja-JP" sz="1200" dirty="0"/>
              <a:t>&gt; </a:t>
            </a:r>
            <a:r>
              <a:rPr lang="ja-JP" altLang="en-US" sz="1200" dirty="0"/>
              <a:t>ジオメトリツール </a:t>
            </a:r>
            <a:r>
              <a:rPr lang="en-US" altLang="ja-JP" sz="1200" dirty="0"/>
              <a:t>&gt; </a:t>
            </a:r>
            <a:r>
              <a:rPr lang="ja-JP" altLang="en-US" sz="1200" dirty="0"/>
              <a:t>ジオメトリを簡素化</a:t>
            </a:r>
            <a:endParaRPr lang="en-US" altLang="ja-JP" sz="1200" dirty="0"/>
          </a:p>
          <a:p>
            <a:r>
              <a:rPr lang="ja-JP" altLang="en-US" sz="1200" dirty="0"/>
              <a:t>　簡素化の方法：グリッドにスナップ</a:t>
            </a:r>
            <a:endParaRPr lang="en-US" altLang="ja-JP" sz="1200" dirty="0"/>
          </a:p>
          <a:p>
            <a:r>
              <a:rPr lang="ja-JP" altLang="en-US" sz="1200" dirty="0"/>
              <a:t>　許容範囲：</a:t>
            </a:r>
            <a:r>
              <a:rPr lang="en-US" altLang="ja-JP" sz="1200" dirty="0"/>
              <a:t>0.001</a:t>
            </a:r>
          </a:p>
          <a:p>
            <a:endParaRPr lang="en-US" altLang="ja-JP" sz="1200" dirty="0"/>
          </a:p>
          <a:p>
            <a:r>
              <a:rPr lang="en-US" altLang="ja-JP" sz="1200" dirty="0"/>
              <a:t>4) </a:t>
            </a:r>
            <a:r>
              <a:rPr lang="ja-JP" altLang="en-US" sz="1200" dirty="0"/>
              <a:t>属性を</a:t>
            </a:r>
            <a:r>
              <a:rPr lang="en-US" altLang="ja-JP" sz="1200" dirty="0"/>
              <a:t>CSV</a:t>
            </a:r>
            <a:r>
              <a:rPr lang="ja-JP" altLang="en-US" sz="1200" dirty="0"/>
              <a:t>ファイルに出力（必要に応じて）</a:t>
            </a:r>
            <a:endParaRPr lang="en-US" altLang="ja-JP" sz="1200" dirty="0"/>
          </a:p>
          <a:p>
            <a:r>
              <a:rPr lang="ja-JP" altLang="en-US" sz="1200" dirty="0"/>
              <a:t>　レイヤ上で右クリック </a:t>
            </a:r>
            <a:r>
              <a:rPr lang="en-US" altLang="ja-JP" sz="1200" dirty="0"/>
              <a:t>&gt; </a:t>
            </a:r>
            <a:r>
              <a:rPr lang="ja-JP" altLang="en-US" sz="1200" dirty="0"/>
              <a:t>エクスポート </a:t>
            </a:r>
            <a:r>
              <a:rPr lang="en-US" altLang="ja-JP" sz="1200" dirty="0"/>
              <a:t>&gt; </a:t>
            </a:r>
            <a:r>
              <a:rPr lang="ja-JP" altLang="en-US" sz="1200" dirty="0"/>
              <a:t>新規ファイルに地物を保存</a:t>
            </a:r>
            <a:r>
              <a:rPr lang="en-US" altLang="ja-JP" sz="1200" dirty="0"/>
              <a:t> </a:t>
            </a:r>
          </a:p>
          <a:p>
            <a:r>
              <a:rPr lang="ja-JP" altLang="en-US" sz="1200" dirty="0"/>
              <a:t>　形式：カンマで区切られた値</a:t>
            </a:r>
            <a:r>
              <a:rPr lang="en-US" altLang="ja-JP" sz="1200" dirty="0"/>
              <a:t>[CSV]</a:t>
            </a:r>
          </a:p>
          <a:p>
            <a:r>
              <a:rPr lang="ja-JP" altLang="en-US" sz="1200" dirty="0"/>
              <a:t>　文字コード：</a:t>
            </a:r>
            <a:r>
              <a:rPr lang="en-US" altLang="ja-JP" sz="1200" dirty="0" err="1"/>
              <a:t>Shift_JIS</a:t>
            </a:r>
            <a:endParaRPr lang="en-US" altLang="ja-JP" sz="1200" dirty="0"/>
          </a:p>
          <a:p>
            <a:r>
              <a:rPr lang="ja-JP" altLang="en-US" sz="1200" dirty="0"/>
              <a:t>　□レイヤメタデータを保持　のチェックを外す</a:t>
            </a:r>
            <a:endParaRPr lang="en-US" altLang="ja-JP" sz="1200" dirty="0"/>
          </a:p>
          <a:p>
            <a:r>
              <a:rPr lang="ja-JP" altLang="en-US" sz="1200" dirty="0"/>
              <a:t>　□保存されたファイルを地図に追加する　のチェックを外す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en-US" altLang="ja-JP" sz="1200" dirty="0"/>
              <a:t>5) </a:t>
            </a:r>
            <a:r>
              <a:rPr lang="ja-JP" altLang="en-US" sz="1200" dirty="0"/>
              <a:t>英語地名の</a:t>
            </a:r>
            <a:r>
              <a:rPr lang="en-US" altLang="ja-JP" sz="1200" dirty="0"/>
              <a:t>CSV</a:t>
            </a:r>
            <a:r>
              <a:rPr lang="ja-JP" altLang="en-US" sz="1200" dirty="0"/>
              <a:t>データを属性に追加</a:t>
            </a:r>
            <a:endParaRPr lang="en-US" altLang="ja-JP" sz="1200" dirty="0"/>
          </a:p>
          <a:p>
            <a:r>
              <a:rPr lang="ja-JP" altLang="en-US" sz="1200" dirty="0"/>
              <a:t>　</a:t>
            </a:r>
            <a:r>
              <a:rPr lang="en-US" altLang="ja-JP" sz="1200" dirty="0"/>
              <a:t>CSV</a:t>
            </a:r>
            <a:r>
              <a:rPr lang="ja-JP" altLang="en-US" sz="1200" dirty="0"/>
              <a:t>データをレイヤに追加</a:t>
            </a:r>
            <a:endParaRPr lang="en-US" altLang="ja-JP" sz="1200" dirty="0"/>
          </a:p>
          <a:p>
            <a:r>
              <a:rPr lang="ja-JP" altLang="en-US" sz="1200" dirty="0"/>
              <a:t>　　レイヤ </a:t>
            </a:r>
            <a:r>
              <a:rPr lang="en-US" altLang="ja-JP" sz="1200" dirty="0"/>
              <a:t>&gt; </a:t>
            </a:r>
            <a:r>
              <a:rPr lang="ja-JP" altLang="en-US" sz="1200" dirty="0"/>
              <a:t>レイヤを追加 </a:t>
            </a:r>
            <a:r>
              <a:rPr lang="en-US" altLang="ja-JP" sz="1200" dirty="0"/>
              <a:t>&gt; CSV</a:t>
            </a:r>
            <a:r>
              <a:rPr lang="ja-JP" altLang="en-US" sz="1200" dirty="0"/>
              <a:t>テキストレイヤを追加</a:t>
            </a:r>
            <a:endParaRPr lang="en-US" altLang="ja-JP" sz="1200" dirty="0"/>
          </a:p>
          <a:p>
            <a:r>
              <a:rPr lang="ja-JP" altLang="en-US" sz="1200" dirty="0"/>
              <a:t>　属性テーブルの結合</a:t>
            </a:r>
            <a:endParaRPr lang="en-US" altLang="ja-JP" sz="1200" dirty="0"/>
          </a:p>
          <a:p>
            <a:r>
              <a:rPr lang="ja-JP" altLang="en-US" sz="1200" dirty="0"/>
              <a:t>　　レイヤ上で右クリック </a:t>
            </a:r>
            <a:r>
              <a:rPr lang="en-US" altLang="ja-JP" sz="1200" dirty="0"/>
              <a:t>&gt; </a:t>
            </a:r>
            <a:r>
              <a:rPr lang="ja-JP" altLang="en-US" sz="1200" dirty="0"/>
              <a:t>プロパティ </a:t>
            </a:r>
            <a:r>
              <a:rPr lang="en-US" altLang="ja-JP" sz="1200" dirty="0"/>
              <a:t>&gt;</a:t>
            </a:r>
            <a:r>
              <a:rPr lang="ja-JP" altLang="en-US" sz="1200" dirty="0"/>
              <a:t> テーブル結合</a:t>
            </a:r>
            <a:r>
              <a:rPr lang="en-US" altLang="ja-JP" sz="1200" dirty="0"/>
              <a:t> </a:t>
            </a:r>
          </a:p>
          <a:p>
            <a:endParaRPr lang="en-US" altLang="ja-JP" sz="1200" dirty="0"/>
          </a:p>
          <a:p>
            <a:r>
              <a:rPr lang="en-US" altLang="ja-JP" sz="1200" dirty="0"/>
              <a:t>6) </a:t>
            </a:r>
            <a:r>
              <a:rPr lang="en-US" altLang="ja-JP" sz="1200" dirty="0" err="1"/>
              <a:t>GeoJSON</a:t>
            </a:r>
            <a:r>
              <a:rPr lang="ja-JP" altLang="en-US" sz="1200" dirty="0"/>
              <a:t>ファイルを出力</a:t>
            </a:r>
            <a:endParaRPr lang="en-US" altLang="ja-JP" sz="1200" dirty="0"/>
          </a:p>
          <a:p>
            <a:r>
              <a:rPr lang="ja-JP" altLang="en-US" sz="1200" dirty="0"/>
              <a:t>　レイヤ上で右クリック </a:t>
            </a:r>
            <a:r>
              <a:rPr lang="en-US" altLang="ja-JP" sz="1200" dirty="0"/>
              <a:t>&gt; </a:t>
            </a:r>
            <a:r>
              <a:rPr lang="ja-JP" altLang="en-US" sz="1200" dirty="0"/>
              <a:t>エクスポート </a:t>
            </a:r>
            <a:r>
              <a:rPr lang="en-US" altLang="ja-JP" sz="1200" dirty="0"/>
              <a:t>&gt; </a:t>
            </a:r>
            <a:r>
              <a:rPr lang="ja-JP" altLang="en-US" sz="1200" dirty="0"/>
              <a:t>新規ファイルに地物を保存</a:t>
            </a:r>
            <a:r>
              <a:rPr lang="en-US" altLang="ja-JP" sz="1200" dirty="0"/>
              <a:t> </a:t>
            </a:r>
          </a:p>
          <a:p>
            <a:r>
              <a:rPr lang="ja-JP" altLang="en-US" sz="1200" dirty="0"/>
              <a:t>　形式：</a:t>
            </a:r>
            <a:r>
              <a:rPr lang="en-US" altLang="ja-JP" sz="1200" dirty="0" err="1"/>
              <a:t>GeoJSON</a:t>
            </a:r>
            <a:endParaRPr lang="en-US" altLang="ja-JP" sz="1200" dirty="0"/>
          </a:p>
          <a:p>
            <a:r>
              <a:rPr lang="ja-JP" altLang="en-US" sz="1200" dirty="0"/>
              <a:t>　□レイヤメタデータを保持　のチェックを外す</a:t>
            </a:r>
            <a:endParaRPr lang="en-US" altLang="ja-JP" sz="1200" dirty="0"/>
          </a:p>
          <a:p>
            <a:r>
              <a:rPr lang="ja-JP" altLang="en-US" sz="1200" dirty="0"/>
              <a:t>　□保存されたファイルを地図に追加する　のチェックを外す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en-US" altLang="ja-JP" sz="1200" dirty="0"/>
              <a:t>7) </a:t>
            </a:r>
            <a:r>
              <a:rPr lang="en-US" altLang="ja-JP" sz="1200" dirty="0" err="1"/>
              <a:t>GeoJSON</a:t>
            </a:r>
            <a:r>
              <a:rPr lang="ja-JP" altLang="en-US" sz="1200" dirty="0"/>
              <a:t>ファイルをメモ帳で開き、次のとおり、１行目を修正する。</a:t>
            </a:r>
            <a:endParaRPr lang="en-US" altLang="ja-JP" sz="1200" dirty="0"/>
          </a:p>
          <a:p>
            <a:r>
              <a:rPr lang="ja-JP" altLang="en-US" sz="1400" dirty="0"/>
              <a:t>　</a:t>
            </a:r>
            <a:r>
              <a:rPr lang="en-US" altLang="ja-JP" sz="1200" dirty="0"/>
              <a:t>var MUNIS={</a:t>
            </a:r>
          </a:p>
          <a:p>
            <a:endParaRPr kumimoji="1" lang="ja-JP" altLang="en-US" sz="1200" dirty="0"/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64BF38B-9218-CA24-7E0C-EBF9AB49AF16}"/>
              </a:ext>
            </a:extLst>
          </p:cNvPr>
          <p:cNvCxnSpPr>
            <a:cxnSpLocks/>
          </p:cNvCxnSpPr>
          <p:nvPr/>
        </p:nvCxnSpPr>
        <p:spPr>
          <a:xfrm>
            <a:off x="6796726" y="3497344"/>
            <a:ext cx="167797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36C992A-8E0D-7ADE-42A5-11749DFDBBB8}"/>
              </a:ext>
            </a:extLst>
          </p:cNvPr>
          <p:cNvGrpSpPr/>
          <p:nvPr/>
        </p:nvGrpSpPr>
        <p:grpSpPr>
          <a:xfrm>
            <a:off x="8696534" y="3261674"/>
            <a:ext cx="663838" cy="908745"/>
            <a:chOff x="8696534" y="3261674"/>
            <a:chExt cx="663838" cy="908745"/>
          </a:xfrm>
        </p:grpSpPr>
        <p:pic>
          <p:nvPicPr>
            <p:cNvPr id="19" name="図 18" descr="グラフィカル ユーザー インターフェイス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134F0282-B445-EABC-DE50-07618D164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387" r="65841"/>
            <a:stretch>
              <a:fillRect/>
            </a:stretch>
          </p:blipFill>
          <p:spPr>
            <a:xfrm>
              <a:off x="8696534" y="3287126"/>
              <a:ext cx="663838" cy="883293"/>
            </a:xfrm>
            <a:prstGeom prst="rect">
              <a:avLst/>
            </a:prstGeom>
          </p:spPr>
        </p:pic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5D1A5E1-BA2A-587A-4E59-5CBCE4AD81D2}"/>
                </a:ext>
              </a:extLst>
            </p:cNvPr>
            <p:cNvSpPr/>
            <p:nvPr/>
          </p:nvSpPr>
          <p:spPr>
            <a:xfrm>
              <a:off x="8696534" y="3261674"/>
              <a:ext cx="588868" cy="23567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1451928D-E19A-F39F-8D96-9F23A5F8EBE6}"/>
              </a:ext>
            </a:extLst>
          </p:cNvPr>
          <p:cNvCxnSpPr>
            <a:cxnSpLocks/>
          </p:cNvCxnSpPr>
          <p:nvPr/>
        </p:nvCxnSpPr>
        <p:spPr>
          <a:xfrm>
            <a:off x="8415269" y="4949072"/>
            <a:ext cx="102752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4B808A6-BF02-FCD5-4799-478F20E7A3A4}"/>
              </a:ext>
            </a:extLst>
          </p:cNvPr>
          <p:cNvSpPr/>
          <p:nvPr/>
        </p:nvSpPr>
        <p:spPr>
          <a:xfrm>
            <a:off x="335280" y="3353113"/>
            <a:ext cx="4303777" cy="7286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dirty="0"/>
              <a:t>2. </a:t>
            </a:r>
            <a:r>
              <a:rPr lang="ja-JP" altLang="en-US" sz="1200" dirty="0"/>
              <a:t>英語地名の</a:t>
            </a:r>
            <a:r>
              <a:rPr lang="en-US" altLang="ja-JP" sz="1200" dirty="0"/>
              <a:t>CSV</a:t>
            </a:r>
            <a:r>
              <a:rPr lang="ja-JP" altLang="en-US" sz="1200" dirty="0"/>
              <a:t>データを修正する。</a:t>
            </a:r>
            <a:endParaRPr lang="en-US" altLang="ja-JP" sz="1200" dirty="0"/>
          </a:p>
          <a:p>
            <a:endParaRPr lang="en-US" altLang="ja-JP" sz="1200" dirty="0"/>
          </a:p>
          <a:p>
            <a:pPr marL="179388" indent="-179388"/>
            <a:r>
              <a:rPr lang="en-US" altLang="ja-JP" sz="1200" dirty="0"/>
              <a:t>3. QGIS</a:t>
            </a:r>
            <a:r>
              <a:rPr lang="ja-JP" altLang="en-US" sz="1200" dirty="0"/>
              <a:t>で英語地名を属性として保持する</a:t>
            </a:r>
            <a:r>
              <a:rPr lang="en-US" altLang="ja-JP" sz="1200" dirty="0" err="1"/>
              <a:t>GeoJSON</a:t>
            </a:r>
            <a:r>
              <a:rPr lang="ja-JP" altLang="en-US" sz="1200" dirty="0"/>
              <a:t>ファイルを作成する。</a:t>
            </a:r>
            <a:endParaRPr lang="en-US" altLang="ja-JP" sz="1200" dirty="0"/>
          </a:p>
          <a:p>
            <a:pPr marL="179388" indent="-179388"/>
            <a:endParaRPr lang="en-US" altLang="ja-JP" sz="1200" dirty="0"/>
          </a:p>
          <a:p>
            <a:pPr marL="179388" indent="-179388"/>
            <a:r>
              <a:rPr lang="en-US" altLang="ja-JP" sz="1200" dirty="0"/>
              <a:t>4. ADRS</a:t>
            </a:r>
            <a:r>
              <a:rPr lang="ja-JP" altLang="en-US" sz="1200" dirty="0"/>
              <a:t>フォルダの</a:t>
            </a:r>
            <a:r>
              <a:rPr lang="en-US" altLang="ja-JP" sz="1200" dirty="0" err="1"/>
              <a:t>GeoJSON</a:t>
            </a:r>
            <a:r>
              <a:rPr lang="ja-JP" altLang="en-US" sz="1200" dirty="0"/>
              <a:t>ファイルを差し替える。</a:t>
            </a:r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pic>
        <p:nvPicPr>
          <p:cNvPr id="39" name="図 38" descr="グラフィカル ユーザー インターフェイス, テキスト, アプリケーション, メール&#10;&#10;AI 生成コンテンツは誤りを含む可能性があります。">
            <a:extLst>
              <a:ext uri="{FF2B5EF4-FFF2-40B4-BE49-F238E27FC236}">
                <a16:creationId xmlns:a16="http://schemas.microsoft.com/office/drawing/2014/main" id="{E056360C-1181-047E-498D-143C53BCA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2209" y="3794761"/>
            <a:ext cx="2408900" cy="294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20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u Gothic UI">
      <a:majorFont>
        <a:latin typeface="Yu Gothic UI"/>
        <a:ea typeface="Yu Gothic UI"/>
        <a:cs typeface=""/>
      </a:majorFont>
      <a:minorFont>
        <a:latin typeface="Yu Gothic U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340</Words>
  <Application>Microsoft Office PowerPoint</Application>
  <PresentationFormat>ワイド画面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Yu Gothic UI</vt:lpstr>
      <vt:lpstr>Arial</vt:lpstr>
      <vt:lpstr>Office テーマ</vt:lpstr>
      <vt:lpstr>地名データの作成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Takako Sakamoto</dc:creator>
  <cp:lastModifiedBy>Takako Sakamoto</cp:lastModifiedBy>
  <cp:revision>10</cp:revision>
  <dcterms:created xsi:type="dcterms:W3CDTF">2026-02-11T01:05:43Z</dcterms:created>
  <dcterms:modified xsi:type="dcterms:W3CDTF">2026-02-11T07:56:31Z</dcterms:modified>
</cp:coreProperties>
</file>